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399" r:id="rId3"/>
    <p:sldId id="400" r:id="rId4"/>
    <p:sldId id="401" r:id="rId5"/>
    <p:sldId id="402" r:id="rId6"/>
    <p:sldId id="403" r:id="rId7"/>
    <p:sldId id="398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77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80" r:id="rId28"/>
    <p:sldId id="26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Types-continued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3</a:t>
            </a:r>
            <a:r>
              <a:rPr lang="en-US" dirty="0"/>
              <a:t> = 230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D496-0928-E346-A6E0-551518DC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mass-to-total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9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9E80-B782-2E4D-8A6D-3F662654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1482</Words>
  <Application>Microsoft Macintosh PowerPoint</Application>
  <PresentationFormat>Widescreen</PresentationFormat>
  <Paragraphs>243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Fuel Types-continued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32</cp:revision>
  <dcterms:created xsi:type="dcterms:W3CDTF">2020-01-02T17:34:23Z</dcterms:created>
  <dcterms:modified xsi:type="dcterms:W3CDTF">2020-01-09T16:40:18Z</dcterms:modified>
</cp:coreProperties>
</file>